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84E"/>
    <a:srgbClr val="BF275A"/>
    <a:srgbClr val="3F92A8"/>
    <a:srgbClr val="EF4035"/>
    <a:srgbClr val="9E1E62"/>
    <a:srgbClr val="CC0066"/>
    <a:srgbClr val="4AB274"/>
    <a:srgbClr val="9770D6"/>
    <a:srgbClr val="949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s://www.ijpsonline.com/articles/molecular-mechanisms-of-cardiotoxicity-a-review-on-major-sideeffect-of-doxorubicin-3333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750" y="1423124"/>
            <a:ext cx="2980950" cy="3962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702" y="3213301"/>
            <a:ext cx="2983998" cy="9204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6" t="-7175"/>
          <a:stretch/>
        </p:blipFill>
        <p:spPr>
          <a:xfrm>
            <a:off x="2392824" y="5527736"/>
            <a:ext cx="2970875" cy="4312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449" y="1423124"/>
            <a:ext cx="3203455" cy="22341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352" y="5095337"/>
            <a:ext cx="3063246" cy="39319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15" y="3953369"/>
            <a:ext cx="932690" cy="9052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062" y="981546"/>
            <a:ext cx="305671" cy="4883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487" y="2043268"/>
            <a:ext cx="1354744" cy="1015774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>
            <a:off x="3018292" y="911778"/>
            <a:ext cx="170681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normal DNA</a:t>
            </a:r>
            <a:endParaRPr lang="en-GB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6907023" y="911778"/>
            <a:ext cx="286630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DNA-Doxorubicin Complex</a:t>
            </a:r>
            <a:endParaRPr lang="en-GB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4670744" y="1785735"/>
            <a:ext cx="2866305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Doxorubicin</a:t>
            </a:r>
            <a:endParaRPr lang="en-GB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425802" y="2799144"/>
            <a:ext cx="2866305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TOP2B binding</a:t>
            </a:r>
            <a:endParaRPr lang="en-GB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392825" y="5138363"/>
            <a:ext cx="2866305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DNA synthesis</a:t>
            </a:r>
            <a:endParaRPr lang="en-GB" sz="1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923346" y="3673540"/>
            <a:ext cx="2866305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Intercalation</a:t>
            </a:r>
            <a:endParaRPr lang="en-GB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6923346" y="4699687"/>
            <a:ext cx="2866305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Inhibition of TOP2 binding</a:t>
            </a:r>
            <a:endParaRPr lang="en-GB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968565" y="5599926"/>
            <a:ext cx="2866305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Inhibition of DNA synthesis</a:t>
            </a:r>
            <a:endParaRPr lang="en-GB" sz="16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855384" y="4331988"/>
            <a:ext cx="0" cy="67483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5544351" y="1637620"/>
            <a:ext cx="1162199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3855384" y="2043268"/>
            <a:ext cx="0" cy="67483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8356500" y="4027469"/>
            <a:ext cx="0" cy="48805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544350" y="5690320"/>
            <a:ext cx="1162199" cy="126349"/>
            <a:chOff x="5369440" y="6032854"/>
            <a:chExt cx="1162199" cy="126349"/>
          </a:xfrm>
        </p:grpSpPr>
        <p:cxnSp>
          <p:nvCxnSpPr>
            <p:cNvPr id="145" name="Straight Arrow Connector 144"/>
            <p:cNvCxnSpPr/>
            <p:nvPr/>
          </p:nvCxnSpPr>
          <p:spPr>
            <a:xfrm flipH="1">
              <a:off x="5369440" y="6096028"/>
              <a:ext cx="1162199" cy="0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10800000">
              <a:off x="5369440" y="6032854"/>
              <a:ext cx="0" cy="126349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912675" y="4939519"/>
            <a:ext cx="392074" cy="415587"/>
            <a:chOff x="9737764" y="5080883"/>
            <a:chExt cx="392074" cy="415587"/>
          </a:xfrm>
        </p:grpSpPr>
        <p:cxnSp>
          <p:nvCxnSpPr>
            <p:cNvPr id="157" name="Straight Arrow Connector 156"/>
            <p:cNvCxnSpPr/>
            <p:nvPr/>
          </p:nvCxnSpPr>
          <p:spPr>
            <a:xfrm flipH="1" flipV="1">
              <a:off x="9737766" y="5433295"/>
              <a:ext cx="392072" cy="2305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9737764" y="5370122"/>
              <a:ext cx="0" cy="126348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120826" y="5080883"/>
              <a:ext cx="0" cy="352413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297604" y="6330115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Adapted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  <a:hlinkClick r:id="rId10"/>
              </a:rPr>
              <a:t>Mobaraki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10"/>
              </a:rPr>
              <a:t> et al., 2017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									AT-UNB-0469</a:t>
            </a:r>
          </a:p>
          <a:p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1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70</cp:revision>
  <dcterms:created xsi:type="dcterms:W3CDTF">2022-08-17T19:29:54Z</dcterms:created>
  <dcterms:modified xsi:type="dcterms:W3CDTF">2022-09-08T13:54:55Z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2022-09-05T12:28:16Z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1e3c9b60-ca03-4eb5-8423-00006fa21645</vt:lpwstr>
  </property>
  <property fmtid="{D5CDD505-2E9C-101B-9397-08002B2CF9AE}" pid="8" name="MSIP_Label_418c1083-8924-401d-97ae-40f5eed0fcd8_ContentBits">
    <vt:lpwstr>0</vt:lpwstr>
  </property>
</Properties>
</file>