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Hm" initials="JH" lastIdx="1" clrIdx="0">
    <p:extLst>
      <p:ext uri="{19B8F6BF-5375-455C-9EA6-DF929625EA0E}">
        <p15:presenceInfo xmlns:p15="http://schemas.microsoft.com/office/powerpoint/2012/main" userId="Jana H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699"/>
    <a:srgbClr val="6E6891"/>
    <a:srgbClr val="2F3935"/>
    <a:srgbClr val="FFFFCC"/>
    <a:srgbClr val="E95B69"/>
    <a:srgbClr val="D4A257"/>
    <a:srgbClr val="57B3A7"/>
    <a:srgbClr val="7A1848"/>
    <a:srgbClr val="8278A1"/>
    <a:srgbClr val="F2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tatistik.at/services/tools/services/publikationen/detail/1122?cHash=63b8d90b49873b6b10924f582ba96181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" y="2069709"/>
            <a:ext cx="320475" cy="5362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53" y="4536017"/>
            <a:ext cx="434816" cy="4332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4"/>
          <a:stretch/>
        </p:blipFill>
        <p:spPr>
          <a:xfrm>
            <a:off x="1012563" y="1330336"/>
            <a:ext cx="4751104" cy="19499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" y="3782760"/>
            <a:ext cx="4751104" cy="19220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12563" y="3316081"/>
            <a:ext cx="47511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Tumor localization by frequency and sex</a:t>
            </a:r>
            <a:endParaRPr lang="en-GB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604" y="6330115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Quelle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: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Adapted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6"/>
              </a:rPr>
              <a:t>Statistik Austria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de-DE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Österreichisches 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Krebsregister und Todesursachenstatistik (Stand 17.12.2020)</a:t>
            </a:r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316" y="665095"/>
            <a:ext cx="5107277" cy="539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Tatjana</cp:lastModifiedBy>
  <cp:revision>122</cp:revision>
  <dcterms:created xsi:type="dcterms:W3CDTF">2022-08-17T19:29:54Z</dcterms:created>
  <dcterms:modified xsi:type="dcterms:W3CDTF">2023-03-29T08:56:35Z</dcterms:modified>
</cp:coreProperties>
</file>